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 snapToGrid="0">
      <p:cViewPr>
        <p:scale>
          <a:sx n="70" d="100"/>
          <a:sy n="70" d="100"/>
        </p:scale>
        <p:origin x="1118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54A2A-256B-4167-5B65-C4837624D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373BCD-7246-6D6F-0574-1B747C8EF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2C89C-5219-9000-5B9D-6BDD3B37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2FD7F-4C5F-E8EB-C922-3D5F75D95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CC966-02BC-15C4-6CB8-D664BBA8E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819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EFBF9-45D3-2C2E-A00B-83239AB8A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A5EA6-D67B-15A3-21E8-061B6DC96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188B6-72E0-5B6C-9755-6ABD9025B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2ECFA-F085-B698-BB57-692159B80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4EB0A-6BC4-77D4-55B0-47C33415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498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B282AF-665E-4FDA-CB4B-9469C57FBF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88445-1DD5-91B7-69B6-324E64323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FAEEF-B455-A43E-E637-25CDF519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4DF1F-EED6-2934-2D61-3F245D196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44368-B7F5-17A6-CD70-861D2CD2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17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90121-17EB-3810-FD26-0F914001D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15D69-5AFF-1360-7741-68BE2D3CC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439FA-8B70-1940-3141-5D863F2D1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530F8-5462-9D36-DF1D-97B2C1D4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B7CE8-3C3A-5AB6-1372-2F6446D11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393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983E0-5BFE-F82B-4D72-830B9C00D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32625-E664-2B0E-1E9B-49A14D0BF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138C4-8DD8-256D-3C6B-AE30DD64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A687F-41A7-BD4D-6734-3B287F06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4535B-424E-501E-7AE5-1478EF2D7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357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B363-16AB-56BE-04CC-2F7053D5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9F3CA-6EDA-9FA1-2ECB-58690446C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FF21F-7D3C-52D7-15AA-57EF55816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BA284-22B0-08DF-6B80-905ED956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8FAF7-12FB-B89A-2AA9-1FE96181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07C9E-8263-453A-A097-FB52486CE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010A3-1F20-A130-6D2C-EA2DCDA3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4D31D-834C-DF5C-6811-9100DA336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CF86B8-CB2A-D71B-E45B-690ADC89D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CA457B-F2A8-42E5-3B32-FBDD05A84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2F8E8-EBF8-EB7E-B74E-99230AAE70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6D208D-C519-D6C3-8A14-FDB7ED0C3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999C5-7991-9CBE-40C9-9DD4F734B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47242-DFC8-46B5-1178-3AC4B2489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41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40C97-538C-B1E5-8F08-35E548675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AD07A2-2671-52BB-FCE6-0CC2CFBD8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0EB7D3-E0CE-67FB-D9A1-7030520E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564FAE-9E06-631F-EDFE-52FA5ACA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50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2D422F-B692-CA9A-1088-C46828AAC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6E850-9826-4A38-4091-68CE6AE30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0F58A-C00B-F169-60DC-E538845D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72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D294-8399-57C3-9957-BE3D45007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27AD4-B45D-61C0-0F52-B9F74AC5D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51358-5C48-F639-85B6-E7F667889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20A40-4874-0936-089C-6394F477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7BD60-E157-3B2E-8103-ACBA79BB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30102-14DA-5397-D1F2-9E189961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123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898BF-1914-76A0-E77E-0312D23D1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4E8299-92EE-C0D8-1BB9-FF2EC7FE1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4507D-9787-8E94-0ABC-5F0438CED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74B1C-7D09-7692-78DD-DF2CEA357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6FA9B-3909-CD3C-CD39-8A36869F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DEA47-D152-7E6D-13DB-B96E5060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318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F04BA5-3663-A9BB-13E5-AB0EAC770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1A098-74F1-63AC-E5CE-F6497F329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EA9D3-5271-8AA2-5480-A45C63467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75C5DC-BFAD-42BB-9FD8-D77848BB1725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1479F-0565-F72D-3B6A-57731FBD3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51335-4396-6E68-034A-129ECE6FF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3508A-81F7-4962-ADB7-9FC498BA73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461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xxx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>
            <a:extLst>
              <a:ext uri="{FF2B5EF4-FFF2-40B4-BE49-F238E27FC236}">
                <a16:creationId xmlns:a16="http://schemas.microsoft.com/office/drawing/2014/main" id="{9F9C3DD2-3D4F-8BDD-1F16-DF472D7C7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6926" y="380477"/>
            <a:ext cx="770595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Title of Abstract: Theme of Poster 1st</a:t>
            </a:r>
            <a:endParaRPr kumimoji="0" lang="en-US" alt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(Font type: Calibri; font size: 25; bold; center aligned)</a:t>
            </a:r>
            <a:endParaRPr kumimoji="0" lang="en-US" alt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4D5E0A5-57EF-89E5-2F39-90921FF31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428" y="1563357"/>
            <a:ext cx="8094395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¹Abc Def *, ²Lmn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Opq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, ……….. </a:t>
            </a:r>
            <a:endParaRPr kumimoji="0" lang="en-US" alt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¹Interdisciplinary Centre for Water Research (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ICWaR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), Indian Institute of Science, Bangalore, 560012, India</a:t>
            </a:r>
            <a:endParaRPr kumimoji="0" lang="en-US" alt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²Civil Engineering, NIT Tiruchirappalli, Tamil Nadu, 620015, India </a:t>
            </a:r>
            <a:endParaRPr kumimoji="0" lang="en-US" alt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*Corresponding author: 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  <a:hlinkClick r:id="rId2"/>
              </a:rPr>
              <a:t>xxx@gmail.com</a:t>
            </a:r>
            <a:endParaRPr kumimoji="0" lang="en-US" altLang="en-US" sz="13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(Font type: Calibri; font size: 12; center aligned)</a:t>
            </a:r>
            <a:endParaRPr kumimoji="0" lang="en-US" altLang="en-US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A0D114-D848-AEEA-78BF-518F46C4FA47}"/>
              </a:ext>
            </a:extLst>
          </p:cNvPr>
          <p:cNvSpPr txBox="1"/>
          <p:nvPr/>
        </p:nvSpPr>
        <p:spPr>
          <a:xfrm>
            <a:off x="609600" y="2977070"/>
            <a:ext cx="1052527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200" b="1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Abstract:</a:t>
            </a:r>
            <a:r>
              <a:rPr lang="en-US" sz="22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abstract should be 200 (minimum) to 250 (maximum) words</a:t>
            </a:r>
            <a:endParaRPr lang="en-US" sz="2200" dirty="0">
              <a:solidFill>
                <a:srgbClr val="1F1F1F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22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(Font type: Calibri; font size: 20; center aligned)</a:t>
            </a:r>
            <a:endParaRPr lang="en-US" sz="2200" dirty="0">
              <a:solidFill>
                <a:srgbClr val="1F1F1F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22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text must be single-spaced.</a:t>
            </a:r>
            <a:endParaRPr lang="en-US" sz="2200" dirty="0">
              <a:solidFill>
                <a:srgbClr val="1F1F1F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2200" b="1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Keywords:</a:t>
            </a:r>
            <a:r>
              <a:rPr lang="en-US" sz="2200" b="0" i="0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the end of the abstract, include at least 5 keywords</a:t>
            </a:r>
            <a:endParaRPr lang="en-US" sz="2200" dirty="0">
              <a:solidFill>
                <a:srgbClr val="1F1F1F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C9C8394-F83A-B4C4-F82E-83523B037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3" t="4801" r="15712" b="2351"/>
          <a:stretch/>
        </p:blipFill>
        <p:spPr>
          <a:xfrm>
            <a:off x="205782" y="82836"/>
            <a:ext cx="1765903" cy="124767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1EE3D35-D3AA-6A7C-67CE-66DAA4D4A7A6}"/>
              </a:ext>
            </a:extLst>
          </p:cNvPr>
          <p:cNvSpPr txBox="1"/>
          <p:nvPr/>
        </p:nvSpPr>
        <p:spPr>
          <a:xfrm>
            <a:off x="10337" y="1252954"/>
            <a:ext cx="21567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00" b="1" dirty="0">
                <a:latin typeface="Calibri" panose="020F0502020204030204" pitchFamily="34" charset="0"/>
                <a:cs typeface="Calibri" panose="020F0502020204030204" pitchFamily="34" charset="0"/>
              </a:rPr>
              <a:t>Centres for Cauvery River Basin Management &amp; Studies</a:t>
            </a:r>
            <a:br>
              <a:rPr lang="en-IN" sz="1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000" b="1" dirty="0">
                <a:latin typeface="Calibri" panose="020F0502020204030204" pitchFamily="34" charset="0"/>
                <a:cs typeface="Calibri" panose="020F0502020204030204" pitchFamily="34" charset="0"/>
              </a:rPr>
              <a:t>IISc Bengaluru &amp; NIT Trichy</a:t>
            </a:r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E64405A-23A7-5D06-528E-AC56F46F0E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485" y="149021"/>
            <a:ext cx="1440779" cy="92953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CC1713C-653B-DD4B-A7C8-DD4D5FDE3FDD}"/>
              </a:ext>
            </a:extLst>
          </p:cNvPr>
          <p:cNvSpPr txBox="1"/>
          <p:nvPr/>
        </p:nvSpPr>
        <p:spPr>
          <a:xfrm>
            <a:off x="10328124" y="1040613"/>
            <a:ext cx="17659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00" b="1" dirty="0">
                <a:latin typeface="Calibri" panose="020F0502020204030204" pitchFamily="34" charset="0"/>
                <a:cs typeface="Calibri" panose="020F0502020204030204" pitchFamily="34" charset="0"/>
              </a:rPr>
              <a:t>Centre for Ganga River Basin Management &amp; Studies</a:t>
            </a:r>
            <a:br>
              <a:rPr lang="en-IN" sz="1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000" b="1" dirty="0">
                <a:latin typeface="Calibri" panose="020F0502020204030204" pitchFamily="34" charset="0"/>
                <a:cs typeface="Calibri" panose="020F0502020204030204" pitchFamily="34" charset="0"/>
              </a:rPr>
              <a:t>IIT Kanpur</a:t>
            </a:r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90991F2F-C81B-7BA4-EC36-6814A5304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240" y="6308869"/>
            <a:ext cx="75841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Kindly prepare 05 abstracts for 05 posters in a similar format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E3E011-BEAA-EF16-15DE-EA877E23481D}"/>
              </a:ext>
            </a:extLst>
          </p:cNvPr>
          <p:cNvSpPr txBox="1"/>
          <p:nvPr/>
        </p:nvSpPr>
        <p:spPr>
          <a:xfrm rot="19202655">
            <a:off x="545357" y="669501"/>
            <a:ext cx="137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SAMPLE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990333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Simranjeet Singh</dc:creator>
  <cp:lastModifiedBy>Simranjeet Singh</cp:lastModifiedBy>
  <cp:revision>6</cp:revision>
  <dcterms:created xsi:type="dcterms:W3CDTF">2025-08-05T17:25:40Z</dcterms:created>
  <dcterms:modified xsi:type="dcterms:W3CDTF">2025-08-11T15:22:10Z</dcterms:modified>
</cp:coreProperties>
</file>