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7B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2" autoAdjust="0"/>
    <p:restoredTop sz="94660"/>
  </p:normalViewPr>
  <p:slideViewPr>
    <p:cSldViewPr snapToGrid="0">
      <p:cViewPr>
        <p:scale>
          <a:sx n="50" d="100"/>
          <a:sy n="50" d="100"/>
        </p:scale>
        <p:origin x="4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6952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946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35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233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668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734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317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559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1602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502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435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DA4B7-D873-4C83-915C-AA131E214ACD}" type="datetimeFigureOut">
              <a:rPr lang="en-IN" smtClean="0"/>
              <a:t>11-08-2025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34267-9A06-4D2B-9DEA-3B7A8912B47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013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>
            <a:extLst>
              <a:ext uri="{FF2B5EF4-FFF2-40B4-BE49-F238E27FC236}">
                <a16:creationId xmlns:a16="http://schemas.microsoft.com/office/drawing/2014/main" id="{903BC6E3-E4FB-849D-FD28-A8E5C2407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54" y="228600"/>
            <a:ext cx="29361904" cy="4591050"/>
          </a:xfrm>
          <a:prstGeom prst="roundRect">
            <a:avLst>
              <a:gd name="adj" fmla="val 0"/>
            </a:avLst>
          </a:prstGeom>
          <a:solidFill>
            <a:srgbClr val="BED7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B5BCFC-2EE4-672E-58F8-3137C7936310}"/>
              </a:ext>
            </a:extLst>
          </p:cNvPr>
          <p:cNvSpPr txBox="1"/>
          <p:nvPr/>
        </p:nvSpPr>
        <p:spPr>
          <a:xfrm rot="18873392">
            <a:off x="-344580" y="1982828"/>
            <a:ext cx="68444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9600" b="1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SAMPLE</a:t>
            </a:r>
            <a:endParaRPr lang="en-US" sz="9600" b="1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5115F6B-7F18-A73C-F853-F0B778C3C3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32978" y="845664"/>
            <a:ext cx="4265602" cy="275200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89C3D9A-5E0C-6174-4DB8-80C057253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3" t="4801" r="15712" b="2351"/>
          <a:stretch/>
        </p:blipFill>
        <p:spPr>
          <a:xfrm>
            <a:off x="722808" y="203826"/>
            <a:ext cx="5144046" cy="363446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563E803D-B034-4771-3FCD-83DE14D4F2E4}"/>
              </a:ext>
            </a:extLst>
          </p:cNvPr>
          <p:cNvSpPr txBox="1"/>
          <p:nvPr/>
        </p:nvSpPr>
        <p:spPr>
          <a:xfrm>
            <a:off x="6535567" y="1793155"/>
            <a:ext cx="1720407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>
              <a:lnSpc>
                <a:spcPct val="119000"/>
              </a:lnSpc>
              <a:spcAft>
                <a:spcPts val="400"/>
              </a:spcAft>
              <a:buNone/>
            </a:pPr>
            <a:r>
              <a:rPr lang="en-US" sz="8000" b="1" kern="1400" dirty="0">
                <a:ln>
                  <a:noFill/>
                </a:ln>
                <a:solidFill>
                  <a:schemeClr val="tx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Title of the Poster</a:t>
            </a:r>
            <a:endParaRPr lang="en-US" sz="8000" kern="1400" dirty="0">
              <a:ln>
                <a:noFill/>
              </a:ln>
              <a:solidFill>
                <a:schemeClr val="tx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3459F53C-31B6-28F1-9D0B-CA5E684B31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654" y="5071722"/>
            <a:ext cx="29361904" cy="3726811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CEB9202-63DB-2880-3125-0080F02E3121}"/>
              </a:ext>
            </a:extLst>
          </p:cNvPr>
          <p:cNvSpPr txBox="1"/>
          <p:nvPr/>
        </p:nvSpPr>
        <p:spPr>
          <a:xfrm>
            <a:off x="24215529" y="3558107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Centre for Ganga River Basin Management &amp; Studies</a:t>
            </a:r>
            <a:b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IIT Kanpur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0DFDBC-A14D-170B-EACE-79B0909B2CAC}"/>
              </a:ext>
            </a:extLst>
          </p:cNvPr>
          <p:cNvSpPr txBox="1"/>
          <p:nvPr/>
        </p:nvSpPr>
        <p:spPr>
          <a:xfrm>
            <a:off x="456654" y="3644095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Centres for Cauvery River Basin </a:t>
            </a:r>
            <a:r>
              <a:rPr lang="en-IN" sz="2400" b="1">
                <a:latin typeface="Calibri" panose="020F0502020204030204" pitchFamily="34" charset="0"/>
                <a:cs typeface="Calibri" panose="020F0502020204030204" pitchFamily="34" charset="0"/>
              </a:rPr>
              <a:t>Management &amp; Studies</a:t>
            </a:r>
            <a:b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IISc Bengaluru &amp; NIT Trichy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523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31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Retinder Kour</dc:creator>
  <cp:lastModifiedBy>Retinder Kour</cp:lastModifiedBy>
  <cp:revision>8</cp:revision>
  <dcterms:created xsi:type="dcterms:W3CDTF">2025-05-29T15:22:13Z</dcterms:created>
  <dcterms:modified xsi:type="dcterms:W3CDTF">2025-08-11T15:21:53Z</dcterms:modified>
</cp:coreProperties>
</file>